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360" r:id="rId25"/>
    <p:sldId id="290" r:id="rId26"/>
    <p:sldId id="288" r:id="rId27"/>
    <p:sldId id="303" r:id="rId28"/>
    <p:sldId id="304" r:id="rId29"/>
    <p:sldId id="305" r:id="rId30"/>
    <p:sldId id="307" r:id="rId31"/>
    <p:sldId id="306" r:id="rId32"/>
    <p:sldId id="308" r:id="rId33"/>
    <p:sldId id="309" r:id="rId34"/>
    <p:sldId id="310" r:id="rId35"/>
    <p:sldId id="289" r:id="rId36"/>
    <p:sldId id="326" r:id="rId37"/>
    <p:sldId id="327" r:id="rId38"/>
    <p:sldId id="328" r:id="rId39"/>
    <p:sldId id="329" r:id="rId40"/>
    <p:sldId id="332" r:id="rId41"/>
    <p:sldId id="330" r:id="rId42"/>
    <p:sldId id="333" r:id="rId43"/>
    <p:sldId id="280" r:id="rId44"/>
    <p:sldId id="331" r:id="rId45"/>
    <p:sldId id="334" r:id="rId46"/>
    <p:sldId id="335" r:id="rId47"/>
    <p:sldId id="28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8" r:id="rId70"/>
    <p:sldId id="359" r:id="rId71"/>
    <p:sldId id="357" r:id="rId72"/>
    <p:sldId id="266" r:id="rId73"/>
    <p:sldId id="267" r:id="rId74"/>
    <p:sldId id="268" r:id="rId75"/>
    <p:sldId id="269" r:id="rId76"/>
    <p:sldId id="272" r:id="rId77"/>
    <p:sldId id="270" r:id="rId78"/>
    <p:sldId id="273" r:id="rId79"/>
    <p:sldId id="274" r:id="rId80"/>
    <p:sldId id="275" r:id="rId81"/>
    <p:sldId id="271" r:id="rId82"/>
    <p:sldId id="276" r:id="rId83"/>
    <p:sldId id="277" r:id="rId84"/>
    <p:sldId id="259" r:id="rId85"/>
    <p:sldId id="260" r:id="rId86"/>
    <p:sldId id="261" r:id="rId87"/>
    <p:sldId id="257" r:id="rId88"/>
    <p:sldId id="264" r:id="rId89"/>
    <p:sldId id="258" r:id="rId90"/>
    <p:sldId id="262" r:id="rId91"/>
    <p:sldId id="263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 autoAdjust="0"/>
    <p:restoredTop sz="94592"/>
  </p:normalViewPr>
  <p:slideViewPr>
    <p:cSldViewPr snapToGrid="0" snapToObjects="1" showGuides="1">
      <p:cViewPr>
        <p:scale>
          <a:sx n="66" d="100"/>
          <a:sy n="66" d="100"/>
        </p:scale>
        <p:origin x="120" y="912"/>
      </p:cViewPr>
      <p:guideLst>
        <p:guide orient="horz" pos="2205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2017-08-05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1.wdp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3.wdp"/><Relationship Id="rId5" Type="http://schemas.microsoft.com/office/2007/relationships/hdphoto" Target="../media/hdphoto12.wdp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5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2656BC-16C1-4E6D-A24B-066A206F7EBC}"/>
              </a:ext>
            </a:extLst>
          </p:cNvPr>
          <p:cNvGrpSpPr/>
          <p:nvPr/>
        </p:nvGrpSpPr>
        <p:grpSpPr>
          <a:xfrm>
            <a:off x="3935079" y="-799234"/>
            <a:ext cx="1748322" cy="1605860"/>
            <a:chOff x="3935079" y="-799234"/>
            <a:chExt cx="1748322" cy="1605860"/>
          </a:xfrm>
        </p:grpSpPr>
        <p:sp>
          <p:nvSpPr>
            <p:cNvPr id="44" name="지연 43"/>
            <p:cNvSpPr/>
            <p:nvPr/>
          </p:nvSpPr>
          <p:spPr>
            <a:xfrm rot="5400000">
              <a:off x="4006310" y="-870465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4086800" y="-793790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4255242" y="17737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9F5BCD8-B9D4-42B5-AE00-5E568CB83F1A}"/>
              </a:ext>
            </a:extLst>
          </p:cNvPr>
          <p:cNvGrpSpPr/>
          <p:nvPr/>
        </p:nvGrpSpPr>
        <p:grpSpPr>
          <a:xfrm>
            <a:off x="6606607" y="-786585"/>
            <a:ext cx="1748322" cy="1605860"/>
            <a:chOff x="6606607" y="-786585"/>
            <a:chExt cx="1748322" cy="1605860"/>
          </a:xfrm>
        </p:grpSpPr>
        <p:sp>
          <p:nvSpPr>
            <p:cNvPr id="47" name="지연 46"/>
            <p:cNvSpPr/>
            <p:nvPr/>
          </p:nvSpPr>
          <p:spPr>
            <a:xfrm rot="5400000">
              <a:off x="6677838" y="-857816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6758328" y="-781141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6940134" y="26702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1BCA871-00ED-43E6-A114-CBACDB75A608}"/>
              </a:ext>
            </a:extLst>
          </p:cNvPr>
          <p:cNvSpPr/>
          <p:nvPr/>
        </p:nvSpPr>
        <p:spPr>
          <a:xfrm>
            <a:off x="406400" y="682171"/>
            <a:ext cx="3018971" cy="48673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대기상태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DA6495-D561-4DF3-94F4-EFF249F7CDCF}"/>
              </a:ext>
            </a:extLst>
          </p:cNvPr>
          <p:cNvGrpSpPr/>
          <p:nvPr/>
        </p:nvGrpSpPr>
        <p:grpSpPr>
          <a:xfrm>
            <a:off x="1064838" y="3684789"/>
            <a:ext cx="1748322" cy="1605860"/>
            <a:chOff x="6606607" y="-786585"/>
            <a:chExt cx="1748322" cy="1605860"/>
          </a:xfrm>
        </p:grpSpPr>
        <p:sp>
          <p:nvSpPr>
            <p:cNvPr id="9" name="지연 46">
              <a:extLst>
                <a:ext uri="{FF2B5EF4-FFF2-40B4-BE49-F238E27FC236}">
                  <a16:creationId xmlns:a16="http://schemas.microsoft.com/office/drawing/2014/main" id="{64CAA1E4-FB1C-48EA-AEE6-5C6FE1D85438}"/>
                </a:ext>
              </a:extLst>
            </p:cNvPr>
            <p:cNvSpPr/>
            <p:nvPr/>
          </p:nvSpPr>
          <p:spPr>
            <a:xfrm rot="5400000">
              <a:off x="6677838" y="-857816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지연 47">
              <a:extLst>
                <a:ext uri="{FF2B5EF4-FFF2-40B4-BE49-F238E27FC236}">
                  <a16:creationId xmlns:a16="http://schemas.microsoft.com/office/drawing/2014/main" id="{F1910695-4216-47E0-B3FA-45F2372D6DF2}"/>
                </a:ext>
              </a:extLst>
            </p:cNvPr>
            <p:cNvSpPr/>
            <p:nvPr/>
          </p:nvSpPr>
          <p:spPr>
            <a:xfrm rot="5400000">
              <a:off x="6758328" y="-781141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48">
              <a:extLst>
                <a:ext uri="{FF2B5EF4-FFF2-40B4-BE49-F238E27FC236}">
                  <a16:creationId xmlns:a16="http://schemas.microsoft.com/office/drawing/2014/main" id="{7663DB56-D02B-43BF-937C-722FECA0D2D8}"/>
                </a:ext>
              </a:extLst>
            </p:cNvPr>
            <p:cNvSpPr txBox="1"/>
            <p:nvPr/>
          </p:nvSpPr>
          <p:spPr>
            <a:xfrm>
              <a:off x="6940134" y="26702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sp>
          <p:nvSpPr>
            <p:cNvPr id="16" name="텍스트 상자 48">
              <a:extLst>
                <a:ext uri="{FF2B5EF4-FFF2-40B4-BE49-F238E27FC236}">
                  <a16:creationId xmlns:a16="http://schemas.microsoft.com/office/drawing/2014/main" id="{35673EEC-4379-4C76-90B3-F416DF05475B}"/>
                </a:ext>
              </a:extLst>
            </p:cNvPr>
            <p:cNvSpPr txBox="1"/>
            <p:nvPr/>
          </p:nvSpPr>
          <p:spPr>
            <a:xfrm>
              <a:off x="7190204" y="-716245"/>
              <a:ext cx="6078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6000" dirty="0">
                  <a:solidFill>
                    <a:srgbClr val="C00000"/>
                  </a:solidFill>
                </a:rPr>
                <a:t>0</a:t>
              </a:r>
              <a:endParaRPr kumimoji="1" lang="ko-KR" altLang="en-US" sz="60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431A387-5218-4075-AD90-2B53D0D70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4142"/>
            <a:ext cx="2989532" cy="17037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DB9FA4-5F9C-4E54-9F38-1BC20167E6A6}"/>
              </a:ext>
            </a:extLst>
          </p:cNvPr>
          <p:cNvSpPr txBox="1"/>
          <p:nvPr/>
        </p:nvSpPr>
        <p:spPr>
          <a:xfrm>
            <a:off x="1693150" y="1571662"/>
            <a:ext cx="1688267" cy="37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100magage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FEBF337-C123-4EAE-BE9E-8EF8CA0E127F}"/>
              </a:ext>
            </a:extLst>
          </p:cNvPr>
          <p:cNvSpPr/>
          <p:nvPr/>
        </p:nvSpPr>
        <p:spPr>
          <a:xfrm>
            <a:off x="3773639" y="682171"/>
            <a:ext cx="3018971" cy="48673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공격 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7E4DF4-3641-4E02-9153-5B9CF16278DB}"/>
              </a:ext>
            </a:extLst>
          </p:cNvPr>
          <p:cNvGrpSpPr/>
          <p:nvPr/>
        </p:nvGrpSpPr>
        <p:grpSpPr>
          <a:xfrm>
            <a:off x="4432077" y="3684789"/>
            <a:ext cx="1748322" cy="1605860"/>
            <a:chOff x="6606607" y="-786585"/>
            <a:chExt cx="1748322" cy="1605860"/>
          </a:xfrm>
        </p:grpSpPr>
        <p:sp>
          <p:nvSpPr>
            <p:cNvPr id="28" name="지연 46">
              <a:extLst>
                <a:ext uri="{FF2B5EF4-FFF2-40B4-BE49-F238E27FC236}">
                  <a16:creationId xmlns:a16="http://schemas.microsoft.com/office/drawing/2014/main" id="{9A5BBD5D-BB78-44CF-BD77-79322AC2A2FD}"/>
                </a:ext>
              </a:extLst>
            </p:cNvPr>
            <p:cNvSpPr/>
            <p:nvPr/>
          </p:nvSpPr>
          <p:spPr>
            <a:xfrm rot="5400000">
              <a:off x="6677838" y="-857816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지연 47">
              <a:extLst>
                <a:ext uri="{FF2B5EF4-FFF2-40B4-BE49-F238E27FC236}">
                  <a16:creationId xmlns:a16="http://schemas.microsoft.com/office/drawing/2014/main" id="{13CFCD10-8E74-4AB9-8D6A-4200E634F7F9}"/>
                </a:ext>
              </a:extLst>
            </p:cNvPr>
            <p:cNvSpPr/>
            <p:nvPr/>
          </p:nvSpPr>
          <p:spPr>
            <a:xfrm rot="5400000">
              <a:off x="6758328" y="-781141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텍스트 상자 48">
              <a:extLst>
                <a:ext uri="{FF2B5EF4-FFF2-40B4-BE49-F238E27FC236}">
                  <a16:creationId xmlns:a16="http://schemas.microsoft.com/office/drawing/2014/main" id="{423C1175-68B1-4EEE-B878-97EBB4D40130}"/>
                </a:ext>
              </a:extLst>
            </p:cNvPr>
            <p:cNvSpPr txBox="1"/>
            <p:nvPr/>
          </p:nvSpPr>
          <p:spPr>
            <a:xfrm>
              <a:off x="6940134" y="26702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sp>
          <p:nvSpPr>
            <p:cNvPr id="31" name="텍스트 상자 48">
              <a:extLst>
                <a:ext uri="{FF2B5EF4-FFF2-40B4-BE49-F238E27FC236}">
                  <a16:creationId xmlns:a16="http://schemas.microsoft.com/office/drawing/2014/main" id="{0A26A6CD-D536-46E5-8C96-4749D420FA3B}"/>
                </a:ext>
              </a:extLst>
            </p:cNvPr>
            <p:cNvSpPr txBox="1"/>
            <p:nvPr/>
          </p:nvSpPr>
          <p:spPr>
            <a:xfrm>
              <a:off x="6978609" y="-716245"/>
              <a:ext cx="10310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6000" dirty="0">
                  <a:solidFill>
                    <a:srgbClr val="C00000"/>
                  </a:solidFill>
                </a:rPr>
                <a:t>50</a:t>
              </a:r>
              <a:endParaRPr kumimoji="1" lang="ko-KR" altLang="en-US" sz="60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822563E2-ABFC-47A7-9FA5-8AA7C058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39" y="1644142"/>
            <a:ext cx="2989532" cy="170371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0BB05F-27DB-4D01-9FFF-B4C78A70575C}"/>
              </a:ext>
            </a:extLst>
          </p:cNvPr>
          <p:cNvSpPr txBox="1"/>
          <p:nvPr/>
        </p:nvSpPr>
        <p:spPr>
          <a:xfrm>
            <a:off x="5060389" y="1571662"/>
            <a:ext cx="1688267" cy="37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100magage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39978BB-2664-47CA-9D97-3D2BBCD1E0A3}"/>
              </a:ext>
            </a:extLst>
          </p:cNvPr>
          <p:cNvSpPr/>
          <p:nvPr/>
        </p:nvSpPr>
        <p:spPr>
          <a:xfrm>
            <a:off x="7193428" y="682171"/>
            <a:ext cx="3018971" cy="48673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공격 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1638997-25D3-4ECF-B163-E5C0F56EC665}"/>
              </a:ext>
            </a:extLst>
          </p:cNvPr>
          <p:cNvGrpSpPr/>
          <p:nvPr/>
        </p:nvGrpSpPr>
        <p:grpSpPr>
          <a:xfrm>
            <a:off x="7851866" y="3684789"/>
            <a:ext cx="1748322" cy="1605860"/>
            <a:chOff x="6606607" y="-786585"/>
            <a:chExt cx="1748322" cy="1605860"/>
          </a:xfrm>
        </p:grpSpPr>
        <p:sp>
          <p:nvSpPr>
            <p:cNvPr id="36" name="지연 46">
              <a:extLst>
                <a:ext uri="{FF2B5EF4-FFF2-40B4-BE49-F238E27FC236}">
                  <a16:creationId xmlns:a16="http://schemas.microsoft.com/office/drawing/2014/main" id="{00BFDA2C-79B4-4C68-886C-B718E51866F5}"/>
                </a:ext>
              </a:extLst>
            </p:cNvPr>
            <p:cNvSpPr/>
            <p:nvPr/>
          </p:nvSpPr>
          <p:spPr>
            <a:xfrm rot="5400000">
              <a:off x="6677838" y="-857816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지연 47">
              <a:extLst>
                <a:ext uri="{FF2B5EF4-FFF2-40B4-BE49-F238E27FC236}">
                  <a16:creationId xmlns:a16="http://schemas.microsoft.com/office/drawing/2014/main" id="{54EA1B2A-12BF-4CCB-9FD1-EB29F618F82C}"/>
                </a:ext>
              </a:extLst>
            </p:cNvPr>
            <p:cNvSpPr/>
            <p:nvPr/>
          </p:nvSpPr>
          <p:spPr>
            <a:xfrm rot="5400000">
              <a:off x="6758328" y="-781141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텍스트 상자 48">
              <a:extLst>
                <a:ext uri="{FF2B5EF4-FFF2-40B4-BE49-F238E27FC236}">
                  <a16:creationId xmlns:a16="http://schemas.microsoft.com/office/drawing/2014/main" id="{2B8DD834-3501-49C9-B7A9-4866ECC7171A}"/>
                </a:ext>
              </a:extLst>
            </p:cNvPr>
            <p:cNvSpPr txBox="1"/>
            <p:nvPr/>
          </p:nvSpPr>
          <p:spPr>
            <a:xfrm>
              <a:off x="6940134" y="26702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sp>
          <p:nvSpPr>
            <p:cNvPr id="39" name="텍스트 상자 48">
              <a:extLst>
                <a:ext uri="{FF2B5EF4-FFF2-40B4-BE49-F238E27FC236}">
                  <a16:creationId xmlns:a16="http://schemas.microsoft.com/office/drawing/2014/main" id="{03E5AA57-F11F-48E9-B24F-D797507D5D26}"/>
                </a:ext>
              </a:extLst>
            </p:cNvPr>
            <p:cNvSpPr txBox="1"/>
            <p:nvPr/>
          </p:nvSpPr>
          <p:spPr>
            <a:xfrm>
              <a:off x="6978609" y="-716245"/>
              <a:ext cx="10310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6000" dirty="0">
                  <a:solidFill>
                    <a:srgbClr val="C00000"/>
                  </a:solidFill>
                </a:rPr>
                <a:t>70</a:t>
              </a:r>
              <a:endParaRPr kumimoji="1" lang="ko-KR" altLang="en-US" sz="6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09BC9CB-5DF2-4D03-9211-673988FF371E}"/>
              </a:ext>
            </a:extLst>
          </p:cNvPr>
          <p:cNvSpPr txBox="1"/>
          <p:nvPr/>
        </p:nvSpPr>
        <p:spPr>
          <a:xfrm>
            <a:off x="8480178" y="1571662"/>
            <a:ext cx="1688267" cy="37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120magage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46F152-DB19-4D5E-BC8D-22783CC78179}"/>
              </a:ext>
            </a:extLst>
          </p:cNvPr>
          <p:cNvGrpSpPr/>
          <p:nvPr/>
        </p:nvGrpSpPr>
        <p:grpSpPr>
          <a:xfrm>
            <a:off x="6792610" y="1644141"/>
            <a:ext cx="2989532" cy="1703711"/>
            <a:chOff x="7150629" y="-2531285"/>
            <a:chExt cx="2989532" cy="170371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DF71569-972F-4C06-AE24-CF4AFEC87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15" name="자유형 2">
              <a:extLst>
                <a:ext uri="{FF2B5EF4-FFF2-40B4-BE49-F238E27FC236}">
                  <a16:creationId xmlns:a16="http://schemas.microsoft.com/office/drawing/2014/main" id="{E2FF6339-AD99-46FD-A4E6-58DA5E5690A2}"/>
                </a:ext>
              </a:extLst>
            </p:cNvPr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3756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던전 클리어 조건 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조건 달성</a:t>
            </a: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보상 테이블에 따라 보상 리스트 확인</a:t>
            </a: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보상 설정</a:t>
            </a: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/>
              <a:t>획득할 수 있는 모든 보상의 목록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확정 보상 리스트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확률 보상 리스트</a:t>
            </a:r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>
                <a:solidFill>
                  <a:prstClr val="black"/>
                </a:solidFill>
              </a:rPr>
              <a:t>2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r>
              <a:rPr kumimoji="1" lang="en-US" altLang="ko-KR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칸의 단축키 번호 표기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남은 시간 표기</a:t>
            </a: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4338591" y="603242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56" y="368160"/>
            <a:ext cx="226035" cy="47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3" y="842017"/>
            <a:ext cx="1303400" cy="1480494"/>
          </a:xfrm>
          <a:prstGeom prst="rect">
            <a:avLst/>
          </a:prstGeom>
        </p:spPr>
      </p:pic>
      <p:sp>
        <p:nvSpPr>
          <p:cNvPr id="7" name="모서리가 둥근 직사각형 3"/>
          <p:cNvSpPr/>
          <p:nvPr/>
        </p:nvSpPr>
        <p:spPr>
          <a:xfrm>
            <a:off x="4076309" y="228086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플레이어에게 임무 부여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3"/>
          <p:cNvSpPr/>
          <p:nvPr/>
        </p:nvSpPr>
        <p:spPr>
          <a:xfrm>
            <a:off x="7534691" y="3685661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3"/>
          <p:cNvSpPr/>
          <p:nvPr/>
        </p:nvSpPr>
        <p:spPr>
          <a:xfrm>
            <a:off x="1016873" y="3685660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임무 완료에 따른 보상 지급 및 시나리오 진행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7932347" y="3664899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09" y="3857813"/>
            <a:ext cx="1908827" cy="1576604"/>
          </a:xfrm>
          <a:prstGeom prst="rect">
            <a:avLst/>
          </a:prstGeom>
        </p:spPr>
      </p:pic>
      <p:sp>
        <p:nvSpPr>
          <p:cNvPr id="13" name="곱하기 기호 5"/>
          <p:cNvSpPr/>
          <p:nvPr/>
        </p:nvSpPr>
        <p:spPr>
          <a:xfrm>
            <a:off x="10076688" y="4076523"/>
            <a:ext cx="1357894" cy="135789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3" y="4253229"/>
            <a:ext cx="985574" cy="1004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1320637" y="3883105"/>
            <a:ext cx="2537913" cy="19624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303" y="3857813"/>
            <a:ext cx="1159227" cy="1480494"/>
          </a:xfrm>
          <a:prstGeom prst="rect">
            <a:avLst/>
          </a:prstGeom>
        </p:spPr>
      </p:pic>
      <p:sp>
        <p:nvSpPr>
          <p:cNvPr id="17" name="화살표: 톱니 모양의 오른쪽 16"/>
          <p:cNvSpPr/>
          <p:nvPr/>
        </p:nvSpPr>
        <p:spPr>
          <a:xfrm rot="2637460">
            <a:off x="8699543" y="2622390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톱니 모양의 오른쪽 17"/>
          <p:cNvSpPr/>
          <p:nvPr/>
        </p:nvSpPr>
        <p:spPr>
          <a:xfrm rot="10800000">
            <a:off x="5865879" y="4786628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톱니 모양의 오른쪽 18"/>
          <p:cNvSpPr/>
          <p:nvPr/>
        </p:nvSpPr>
        <p:spPr>
          <a:xfrm rot="19288269">
            <a:off x="2949204" y="2702719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0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9936" y="2317661"/>
            <a:ext cx="6804313" cy="787502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12668" y="1852442"/>
            <a:ext cx="1926077" cy="9644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2668" y="294098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12668" y="360484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2036" y="1568274"/>
            <a:ext cx="10140814" cy="894732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4767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형태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7838" y="3162713"/>
            <a:ext cx="2871536" cy="675657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0569" y="2697493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767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단일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764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4763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20569" y="378603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20569" y="444989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사냥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20569" y="51137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배달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569" y="5773688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20569" y="643362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달성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20569" y="709356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파괴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20569" y="775580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20569" y="84208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4765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연계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2668" y="426869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12668" y="492863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12668" y="558857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20569" y="90858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던전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49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7137" y="1549224"/>
            <a:ext cx="2871536" cy="266849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9868" y="108400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868" y="217254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9868" y="283640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9868" y="35002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9868" y="4522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59868" y="5182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504" y="244240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2504" y="466513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</a:t>
            </a:r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길드장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7137" y="4217721"/>
            <a:ext cx="2871536" cy="18592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화살표: 톱니 모양의 오른쪽 28"/>
          <p:cNvSpPr/>
          <p:nvPr/>
        </p:nvSpPr>
        <p:spPr>
          <a:xfrm>
            <a:off x="4136969" y="2550097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톱니 모양의 오른쪽 29"/>
          <p:cNvSpPr/>
          <p:nvPr/>
        </p:nvSpPr>
        <p:spPr>
          <a:xfrm>
            <a:off x="4136969" y="4813960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69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-1886242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-207090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-156874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-175340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0665"/>
              </p:ext>
            </p:extLst>
          </p:nvPr>
        </p:nvGraphicFramePr>
        <p:xfrm>
          <a:off x="279114" y="8724224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선행조건을 달성하지 않아서 임무를 수락할 수 없다는 문구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임무 수락 완료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최대 임무 수행 가능 개수를 초과했습니다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전투중에는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퀘스트를 수락할 수 없습니다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인벤토리를 비우고 다시 시도해보세요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알 수 없는 이유로 퀘스트 수락에 실패했습니다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임무에 선행조건이 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8" idx="0"/>
          </p:cNvCxnSpPr>
          <p:nvPr/>
        </p:nvCxnSpPr>
        <p:spPr>
          <a:xfrm>
            <a:off x="1630223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  <a:endCxn id="66" idx="1"/>
          </p:cNvCxnSpPr>
          <p:nvPr/>
        </p:nvCxnSpPr>
        <p:spPr>
          <a:xfrm>
            <a:off x="2773223" y="1545400"/>
            <a:ext cx="2841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/>
          <p:cNvSpPr/>
          <p:nvPr/>
        </p:nvSpPr>
        <p:spPr>
          <a:xfrm>
            <a:off x="487223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선행조건을 달성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487223" y="444076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임무는 자동 수락인가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화살표 연결선 55"/>
          <p:cNvCxnSpPr>
            <a:cxnSpLocks/>
            <a:stCxn id="48" idx="2"/>
            <a:endCxn id="49" idx="0"/>
          </p:cNvCxnSpPr>
          <p:nvPr/>
        </p:nvCxnSpPr>
        <p:spPr>
          <a:xfrm>
            <a:off x="1630223" y="4012833"/>
            <a:ext cx="0" cy="4279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49" idx="2"/>
            <a:endCxn id="89" idx="0"/>
          </p:cNvCxnSpPr>
          <p:nvPr/>
        </p:nvCxnSpPr>
        <p:spPr>
          <a:xfrm>
            <a:off x="1630223" y="5806022"/>
            <a:ext cx="0" cy="4273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561485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임무를 수락할 수 있는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104"/>
          <p:cNvSpPr/>
          <p:nvPr/>
        </p:nvSpPr>
        <p:spPr>
          <a:xfrm>
            <a:off x="3614603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70" name="직선 화살표 연결선 69"/>
          <p:cNvCxnSpPr>
            <a:cxnSpLocks/>
            <a:stCxn id="48" idx="3"/>
            <a:endCxn id="67" idx="1"/>
          </p:cNvCxnSpPr>
          <p:nvPr/>
        </p:nvCxnSpPr>
        <p:spPr>
          <a:xfrm>
            <a:off x="2773223" y="3330206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66" idx="3"/>
            <a:endCxn id="89" idx="3"/>
          </p:cNvCxnSpPr>
          <p:nvPr/>
        </p:nvCxnSpPr>
        <p:spPr>
          <a:xfrm flipH="1">
            <a:off x="2487473" y="1545400"/>
            <a:ext cx="5413380" cy="5081667"/>
          </a:xfrm>
          <a:prstGeom prst="bentConnector3">
            <a:avLst>
              <a:gd name="adj1" fmla="val -422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/>
          <p:cNvCxnSpPr>
            <a:cxnSpLocks/>
            <a:stCxn id="49" idx="3"/>
            <a:endCxn id="66" idx="2"/>
          </p:cNvCxnSpPr>
          <p:nvPr/>
        </p:nvCxnSpPr>
        <p:spPr>
          <a:xfrm flipV="1">
            <a:off x="2773223" y="2228027"/>
            <a:ext cx="3984630" cy="28953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3"/>
          <p:cNvSpPr/>
          <p:nvPr/>
        </p:nvSpPr>
        <p:spPr>
          <a:xfrm>
            <a:off x="772973" y="759862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수락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문서 104"/>
          <p:cNvSpPr/>
          <p:nvPr/>
        </p:nvSpPr>
        <p:spPr>
          <a:xfrm>
            <a:off x="772973" y="623336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92" name="직선 화살표 연결선 91"/>
          <p:cNvCxnSpPr>
            <a:cxnSpLocks/>
            <a:stCxn id="89" idx="2"/>
            <a:endCxn id="87" idx="0"/>
          </p:cNvCxnSpPr>
          <p:nvPr/>
        </p:nvCxnSpPr>
        <p:spPr>
          <a:xfrm>
            <a:off x="1630223" y="6968711"/>
            <a:ext cx="0" cy="629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다이아몬드 98"/>
          <p:cNvSpPr/>
          <p:nvPr/>
        </p:nvSpPr>
        <p:spPr>
          <a:xfrm>
            <a:off x="5614853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ysClr val="windowText" lastClr="000000"/>
                </a:solidFill>
              </a:rPr>
              <a:t>임무의 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최대 보유 개수를 초과했는가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2" name="직선 화살표 연결선 101"/>
          <p:cNvCxnSpPr>
            <a:cxnSpLocks/>
            <a:stCxn id="66" idx="0"/>
            <a:endCxn id="99" idx="2"/>
          </p:cNvCxnSpPr>
          <p:nvPr/>
        </p:nvCxnSpPr>
        <p:spPr>
          <a:xfrm flipV="1">
            <a:off x="6757853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문서 104"/>
          <p:cNvSpPr/>
          <p:nvPr/>
        </p:nvSpPr>
        <p:spPr>
          <a:xfrm>
            <a:off x="3614603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Q3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08" name="직선 화살표 연결선 107"/>
          <p:cNvCxnSpPr>
            <a:cxnSpLocks/>
            <a:stCxn id="99" idx="1"/>
            <a:endCxn id="107" idx="3"/>
          </p:cNvCxnSpPr>
          <p:nvPr/>
        </p:nvCxnSpPr>
        <p:spPr>
          <a:xfrm flipH="1">
            <a:off x="5329103" y="-406822"/>
            <a:ext cx="2857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cxnSpLocks/>
            <a:stCxn id="99" idx="3"/>
            <a:endCxn id="115" idx="1"/>
          </p:cNvCxnSpPr>
          <p:nvPr/>
        </p:nvCxnSpPr>
        <p:spPr>
          <a:xfrm>
            <a:off x="7900853" y="-406822"/>
            <a:ext cx="8904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/>
          <p:cNvSpPr/>
          <p:nvPr/>
        </p:nvSpPr>
        <p:spPr>
          <a:xfrm>
            <a:off x="8791305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플레이어가 전투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6" name="문서 104"/>
          <p:cNvSpPr/>
          <p:nvPr/>
        </p:nvSpPr>
        <p:spPr>
          <a:xfrm>
            <a:off x="11514910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Q4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19" name="직선 화살표 연결선 118"/>
          <p:cNvCxnSpPr>
            <a:cxnSpLocks/>
            <a:stCxn id="115" idx="3"/>
            <a:endCxn id="116" idx="1"/>
          </p:cNvCxnSpPr>
          <p:nvPr/>
        </p:nvCxnSpPr>
        <p:spPr>
          <a:xfrm>
            <a:off x="11077305" y="-406822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다이아몬드 124"/>
          <p:cNvSpPr/>
          <p:nvPr/>
        </p:nvSpPr>
        <p:spPr>
          <a:xfrm>
            <a:off x="8791305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임무 수행에 필요한 아이템이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직선 화살표 연결선 125"/>
          <p:cNvCxnSpPr>
            <a:cxnSpLocks/>
            <a:stCxn id="115" idx="2"/>
            <a:endCxn id="125" idx="0"/>
          </p:cNvCxnSpPr>
          <p:nvPr/>
        </p:nvCxnSpPr>
        <p:spPr>
          <a:xfrm>
            <a:off x="9934305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다이아몬드 129"/>
          <p:cNvSpPr/>
          <p:nvPr/>
        </p:nvSpPr>
        <p:spPr>
          <a:xfrm>
            <a:off x="8791305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아이템 지급에 필요한 인벤토리가 부족한가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31" name="직선 화살표 연결선 130"/>
          <p:cNvCxnSpPr>
            <a:cxnSpLocks/>
            <a:stCxn id="130" idx="2"/>
            <a:endCxn id="142" idx="0"/>
          </p:cNvCxnSpPr>
          <p:nvPr/>
        </p:nvCxnSpPr>
        <p:spPr>
          <a:xfrm>
            <a:off x="9934305" y="4012833"/>
            <a:ext cx="0" cy="716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cxnSpLocks/>
            <a:stCxn id="125" idx="2"/>
            <a:endCxn id="130" idx="0"/>
          </p:cNvCxnSpPr>
          <p:nvPr/>
        </p:nvCxnSpPr>
        <p:spPr>
          <a:xfrm>
            <a:off x="9934305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문서 104"/>
          <p:cNvSpPr/>
          <p:nvPr/>
        </p:nvSpPr>
        <p:spPr>
          <a:xfrm>
            <a:off x="11514910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Q5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37" name="직선 화살표 연결선 136"/>
          <p:cNvCxnSpPr>
            <a:cxnSpLocks/>
            <a:stCxn id="130" idx="3"/>
          </p:cNvCxnSpPr>
          <p:nvPr/>
        </p:nvCxnSpPr>
        <p:spPr>
          <a:xfrm>
            <a:off x="11077305" y="3330206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3"/>
          <p:cNvSpPr/>
          <p:nvPr/>
        </p:nvSpPr>
        <p:spPr>
          <a:xfrm>
            <a:off x="9043853" y="618131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수락 실패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문서 104"/>
          <p:cNvSpPr/>
          <p:nvPr/>
        </p:nvSpPr>
        <p:spPr>
          <a:xfrm>
            <a:off x="9077055" y="472969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Q6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45" name="직선 화살표 연결선 144"/>
          <p:cNvCxnSpPr>
            <a:cxnSpLocks/>
            <a:stCxn id="142" idx="2"/>
          </p:cNvCxnSpPr>
          <p:nvPr/>
        </p:nvCxnSpPr>
        <p:spPr>
          <a:xfrm>
            <a:off x="9934305" y="5465039"/>
            <a:ext cx="0" cy="79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5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904" y="500645"/>
            <a:ext cx="10091346" cy="6604176"/>
          </a:xfrm>
          <a:prstGeom prst="rect">
            <a:avLst/>
          </a:prstGeom>
          <a:solidFill>
            <a:srgbClr val="00B0F0">
              <a:alpha val="30000"/>
            </a:srgbClr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1904" y="184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NPC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49811" y="1650466"/>
            <a:ext cx="9028726" cy="4882065"/>
          </a:xfrm>
          <a:prstGeom prst="rect">
            <a:avLst/>
          </a:prstGeom>
          <a:solidFill>
            <a:schemeClr val="accent6">
              <a:alpha val="30000"/>
            </a:schemeClr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9810" y="1196315"/>
            <a:ext cx="1926077" cy="9644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76270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아군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24421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72572" y="2340561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공격불가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8757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7039" y="3687562"/>
            <a:ext cx="8082907" cy="2312359"/>
          </a:xfrm>
          <a:prstGeom prst="rect">
            <a:avLst/>
          </a:prstGeom>
          <a:solidFill>
            <a:srgbClr val="7030A0">
              <a:alpha val="30000"/>
            </a:srgbClr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7040" y="3310540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6270" y="4783720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3787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대화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8821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상점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1304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58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255595"/>
            <a:ext cx="5636525" cy="27432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5469" y="859537"/>
            <a:ext cx="3085585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2333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107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9825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48571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233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5107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9825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4857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233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5107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99825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857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38858" y="1255595"/>
            <a:ext cx="5636525" cy="27432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4327" y="859537"/>
            <a:ext cx="3085585" cy="7921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41191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89937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38683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08742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119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89937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3868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08742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4119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937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3868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08742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사각형 설명선[R] 31"/>
          <p:cNvSpPr/>
          <p:nvPr/>
        </p:nvSpPr>
        <p:spPr>
          <a:xfrm>
            <a:off x="5636525" y="-297180"/>
            <a:ext cx="1753412" cy="822960"/>
          </a:xfrm>
          <a:prstGeom prst="wedgeRoundRectCallout">
            <a:avLst>
              <a:gd name="adj1" fmla="val -7796"/>
              <a:gd name="adj2" fmla="val 2097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길잡이 퀘스트</a:t>
            </a:r>
          </a:p>
        </p:txBody>
      </p:sp>
    </p:spTree>
    <p:extLst>
      <p:ext uri="{BB962C8B-B14F-4D97-AF65-F5344CB8AC3E}">
        <p14:creationId xmlns:p14="http://schemas.microsoft.com/office/powerpoint/2010/main" val="1410139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/>
          <p:cNvCxnSpPr>
            <a:stCxn id="4" idx="3"/>
          </p:cNvCxnSpPr>
          <p:nvPr/>
        </p:nvCxnSpPr>
        <p:spPr>
          <a:xfrm>
            <a:off x="1961388" y="668880"/>
            <a:ext cx="830979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96477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A-1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8984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42993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A-2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25500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89509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A-3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72016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화살표 연결선 12"/>
          <p:cNvCxnSpPr>
            <a:stCxn id="14" idx="3"/>
          </p:cNvCxnSpPr>
          <p:nvPr/>
        </p:nvCxnSpPr>
        <p:spPr>
          <a:xfrm>
            <a:off x="1961388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6477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78983" y="186783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직선 화살표 연결선 16"/>
          <p:cNvCxnSpPr>
            <a:stCxn id="18" idx="3"/>
          </p:cNvCxnSpPr>
          <p:nvPr/>
        </p:nvCxnSpPr>
        <p:spPr>
          <a:xfrm>
            <a:off x="6671913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907002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08233" y="5801783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>
            <a:stCxn id="21" idx="3"/>
          </p:cNvCxnSpPr>
          <p:nvPr/>
        </p:nvCxnSpPr>
        <p:spPr>
          <a:xfrm>
            <a:off x="1961388" y="306679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96477" y="267073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78983" y="282099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꺾인 연결선[E] 23"/>
          <p:cNvCxnSpPr>
            <a:endCxn id="21" idx="2"/>
          </p:cNvCxnSpPr>
          <p:nvPr/>
        </p:nvCxnSpPr>
        <p:spPr>
          <a:xfrm rot="10800000" flipV="1">
            <a:off x="1078934" y="3066791"/>
            <a:ext cx="2688395" cy="396057"/>
          </a:xfrm>
          <a:prstGeom prst="bentConnector4">
            <a:avLst>
              <a:gd name="adj1" fmla="val 1616"/>
              <a:gd name="adj2" fmla="val 356272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742351" y="5556402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시간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80112" y="5035617"/>
            <a:ext cx="2455584" cy="209670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42351" y="6293375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장소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26160" y="4669169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535696" y="6051952"/>
            <a:ext cx="35381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889509" y="565589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>
            <a:stCxn id="32" idx="3"/>
            <a:endCxn id="19" idx="1"/>
          </p:cNvCxnSpPr>
          <p:nvPr/>
        </p:nvCxnSpPr>
        <p:spPr>
          <a:xfrm flipV="1">
            <a:off x="8654420" y="6047579"/>
            <a:ext cx="353813" cy="4373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31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35" y="-923202"/>
            <a:ext cx="1486666" cy="1486666"/>
          </a:xfrm>
          <a:prstGeom prst="rect">
            <a:avLst/>
          </a:prstGeom>
        </p:spPr>
      </p:pic>
      <p:sp>
        <p:nvSpPr>
          <p:cNvPr id="20" name="사각형: 둥근 모서리 19"/>
          <p:cNvSpPr/>
          <p:nvPr/>
        </p:nvSpPr>
        <p:spPr>
          <a:xfrm>
            <a:off x="-1778409" y="-1266825"/>
            <a:ext cx="4344629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3531" y="-981075"/>
            <a:ext cx="1679824" cy="1679824"/>
          </a:xfrm>
          <a:prstGeom prst="rect">
            <a:avLst/>
          </a:prstGeom>
        </p:spPr>
      </p:pic>
      <p:cxnSp>
        <p:nvCxnSpPr>
          <p:cNvPr id="53" name="직선 화살표 연결선 52"/>
          <p:cNvCxnSpPr/>
          <p:nvPr/>
        </p:nvCxnSpPr>
        <p:spPr>
          <a:xfrm>
            <a:off x="116293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-1778409" y="818578"/>
            <a:ext cx="452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비주기적으로 균열 생성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-923202"/>
            <a:ext cx="1621951" cy="1621951"/>
          </a:xfrm>
          <a:prstGeom prst="rect">
            <a:avLst/>
          </a:prstGeom>
        </p:spPr>
      </p:pic>
      <p:sp>
        <p:nvSpPr>
          <p:cNvPr id="57" name="사각형: 둥근 모서리 56"/>
          <p:cNvSpPr/>
          <p:nvPr/>
        </p:nvSpPr>
        <p:spPr>
          <a:xfrm>
            <a:off x="3896617" y="-1266825"/>
            <a:ext cx="11190983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896618" y="818578"/>
            <a:ext cx="11190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균열 지역에서 </a:t>
            </a:r>
            <a:r>
              <a:rPr lang="en-US" altLang="ko-KR" sz="2400" b="1" dirty="0"/>
              <a:t>NPC</a:t>
            </a:r>
            <a:r>
              <a:rPr lang="ko-KR" altLang="en-US" sz="2400" b="1" dirty="0"/>
              <a:t>를 통해 파티 매칭 </a:t>
            </a:r>
            <a:r>
              <a:rPr lang="en-US" altLang="ko-KR" sz="2400" b="1" dirty="0"/>
              <a:t>-&gt; </a:t>
            </a:r>
            <a:r>
              <a:rPr lang="ko-KR" altLang="en-US" sz="2400" b="1" dirty="0"/>
              <a:t>임무 진행 후 클리어 보상 지급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800" y="-923202"/>
            <a:ext cx="1621951" cy="162195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754096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3853" y="-1007888"/>
            <a:ext cx="1704991" cy="17049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7402" y="-896510"/>
            <a:ext cx="1511357" cy="1511357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7663413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311" y="-957992"/>
            <a:ext cx="1621951" cy="162195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10120262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2357395" y="-29527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20" idx="3"/>
            <a:endCxn id="57" idx="1"/>
          </p:cNvCxnSpPr>
          <p:nvPr/>
        </p:nvCxnSpPr>
        <p:spPr>
          <a:xfrm>
            <a:off x="2566220" y="97401"/>
            <a:ext cx="1330397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/>
          <p:cNvSpPr/>
          <p:nvPr/>
        </p:nvSpPr>
        <p:spPr>
          <a:xfrm>
            <a:off x="4646154" y="1868105"/>
            <a:ext cx="4344629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540856" y="2839655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46154" y="3953508"/>
            <a:ext cx="452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스킬 강화를 위한 재화 지급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499" y="2140364"/>
            <a:ext cx="1511357" cy="15113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553" y="2140364"/>
            <a:ext cx="1637667" cy="1637667"/>
          </a:xfrm>
          <a:prstGeom prst="rect">
            <a:avLst/>
          </a:prstGeom>
        </p:spPr>
      </p:pic>
      <p:cxnSp>
        <p:nvCxnSpPr>
          <p:cNvPr id="17" name="연결선: 꺾임 16"/>
          <p:cNvCxnSpPr>
            <a:cxnSpLocks/>
            <a:endCxn id="36" idx="3"/>
          </p:cNvCxnSpPr>
          <p:nvPr/>
        </p:nvCxnSpPr>
        <p:spPr>
          <a:xfrm rot="5400000">
            <a:off x="8781804" y="1692954"/>
            <a:ext cx="1748357" cy="1330397"/>
          </a:xfrm>
          <a:prstGeom prst="bentConnector2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/>
          <p:cNvSpPr/>
          <p:nvPr/>
        </p:nvSpPr>
        <p:spPr>
          <a:xfrm>
            <a:off x="-1767178" y="1868105"/>
            <a:ext cx="5855986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-1778409" y="3953508"/>
            <a:ext cx="604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해당 지역의 시나리오 임무 수행 유도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3667" y="2233613"/>
            <a:ext cx="1343913" cy="134391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79" y="2335420"/>
            <a:ext cx="1431052" cy="1431052"/>
          </a:xfrm>
          <a:prstGeom prst="rect">
            <a:avLst/>
          </a:prstGeom>
        </p:spPr>
      </p:pic>
      <p:cxnSp>
        <p:nvCxnSpPr>
          <p:cNvPr id="63" name="직선 화살표 연결선 62"/>
          <p:cNvCxnSpPr>
            <a:cxnSpLocks/>
            <a:stCxn id="36" idx="1"/>
            <a:endCxn id="52" idx="3"/>
          </p:cNvCxnSpPr>
          <p:nvPr/>
        </p:nvCxnSpPr>
        <p:spPr>
          <a:xfrm flipH="1">
            <a:off x="4088808" y="3232331"/>
            <a:ext cx="55734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/>
          <p:cNvSpPr/>
          <p:nvPr/>
        </p:nvSpPr>
        <p:spPr>
          <a:xfrm>
            <a:off x="12357395" y="1868105"/>
            <a:ext cx="2771087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2357395" y="3953508"/>
            <a:ext cx="2730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 재화 지급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5538" y="2067512"/>
            <a:ext cx="1814799" cy="1814799"/>
          </a:xfrm>
          <a:prstGeom prst="rect">
            <a:avLst/>
          </a:prstGeom>
        </p:spPr>
      </p:pic>
      <p:cxnSp>
        <p:nvCxnSpPr>
          <p:cNvPr id="71" name="연결선: 꺾임 70"/>
          <p:cNvCxnSpPr>
            <a:cxnSpLocks/>
            <a:endCxn id="64" idx="1"/>
          </p:cNvCxnSpPr>
          <p:nvPr/>
        </p:nvCxnSpPr>
        <p:spPr>
          <a:xfrm rot="16200000" flipH="1">
            <a:off x="10685272" y="1560208"/>
            <a:ext cx="1770704" cy="1573542"/>
          </a:xfrm>
          <a:prstGeom prst="bentConnector2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290325" y="2690636"/>
            <a:ext cx="107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성공</a:t>
            </a:r>
            <a:endParaRPr lang="ko-KR" altLang="en-US" sz="2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0846342" y="2690636"/>
            <a:ext cx="107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14701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 rot="2570022">
            <a:off x="3004556" y="432087"/>
            <a:ext cx="5794480" cy="6704079"/>
          </a:xfrm>
          <a:custGeom>
            <a:avLst/>
            <a:gdLst>
              <a:gd name="connsiteX0" fmla="*/ 1700784 w 3145536"/>
              <a:gd name="connsiteY0" fmla="*/ 0 h 3639312"/>
              <a:gd name="connsiteX1" fmla="*/ 1316736 w 3145536"/>
              <a:gd name="connsiteY1" fmla="*/ 18288 h 3639312"/>
              <a:gd name="connsiteX2" fmla="*/ 1097280 w 3145536"/>
              <a:gd name="connsiteY2" fmla="*/ 91440 h 3639312"/>
              <a:gd name="connsiteX3" fmla="*/ 1042416 w 3145536"/>
              <a:gd name="connsiteY3" fmla="*/ 128016 h 3639312"/>
              <a:gd name="connsiteX4" fmla="*/ 987552 w 3145536"/>
              <a:gd name="connsiteY4" fmla="*/ 146304 h 3639312"/>
              <a:gd name="connsiteX5" fmla="*/ 877824 w 3145536"/>
              <a:gd name="connsiteY5" fmla="*/ 219456 h 3639312"/>
              <a:gd name="connsiteX6" fmla="*/ 749808 w 3145536"/>
              <a:gd name="connsiteY6" fmla="*/ 292608 h 3639312"/>
              <a:gd name="connsiteX7" fmla="*/ 676656 w 3145536"/>
              <a:gd name="connsiteY7" fmla="*/ 402336 h 3639312"/>
              <a:gd name="connsiteX8" fmla="*/ 621792 w 3145536"/>
              <a:gd name="connsiteY8" fmla="*/ 530352 h 3639312"/>
              <a:gd name="connsiteX9" fmla="*/ 585216 w 3145536"/>
              <a:gd name="connsiteY9" fmla="*/ 658368 h 3639312"/>
              <a:gd name="connsiteX10" fmla="*/ 548640 w 3145536"/>
              <a:gd name="connsiteY10" fmla="*/ 731520 h 3639312"/>
              <a:gd name="connsiteX11" fmla="*/ 512064 w 3145536"/>
              <a:gd name="connsiteY11" fmla="*/ 841248 h 3639312"/>
              <a:gd name="connsiteX12" fmla="*/ 548640 w 3145536"/>
              <a:gd name="connsiteY12" fmla="*/ 1261872 h 3639312"/>
              <a:gd name="connsiteX13" fmla="*/ 585216 w 3145536"/>
              <a:gd name="connsiteY13" fmla="*/ 1371600 h 3639312"/>
              <a:gd name="connsiteX14" fmla="*/ 603504 w 3145536"/>
              <a:gd name="connsiteY14" fmla="*/ 1426464 h 3639312"/>
              <a:gd name="connsiteX15" fmla="*/ 566928 w 3145536"/>
              <a:gd name="connsiteY15" fmla="*/ 1645920 h 3639312"/>
              <a:gd name="connsiteX16" fmla="*/ 530352 w 3145536"/>
              <a:gd name="connsiteY16" fmla="*/ 1700784 h 3639312"/>
              <a:gd name="connsiteX17" fmla="*/ 512064 w 3145536"/>
              <a:gd name="connsiteY17" fmla="*/ 1755648 h 3639312"/>
              <a:gd name="connsiteX18" fmla="*/ 438912 w 3145536"/>
              <a:gd name="connsiteY18" fmla="*/ 1865376 h 3639312"/>
              <a:gd name="connsiteX19" fmla="*/ 365760 w 3145536"/>
              <a:gd name="connsiteY19" fmla="*/ 1975104 h 3639312"/>
              <a:gd name="connsiteX20" fmla="*/ 329184 w 3145536"/>
              <a:gd name="connsiteY20" fmla="*/ 2029968 h 3639312"/>
              <a:gd name="connsiteX21" fmla="*/ 237744 w 3145536"/>
              <a:gd name="connsiteY21" fmla="*/ 2194560 h 3639312"/>
              <a:gd name="connsiteX22" fmla="*/ 201168 w 3145536"/>
              <a:gd name="connsiteY22" fmla="*/ 2249424 h 3639312"/>
              <a:gd name="connsiteX23" fmla="*/ 164592 w 3145536"/>
              <a:gd name="connsiteY23" fmla="*/ 2304288 h 3639312"/>
              <a:gd name="connsiteX24" fmla="*/ 128016 w 3145536"/>
              <a:gd name="connsiteY24" fmla="*/ 2432304 h 3639312"/>
              <a:gd name="connsiteX25" fmla="*/ 91440 w 3145536"/>
              <a:gd name="connsiteY25" fmla="*/ 2505456 h 3639312"/>
              <a:gd name="connsiteX26" fmla="*/ 54864 w 3145536"/>
              <a:gd name="connsiteY26" fmla="*/ 2651760 h 3639312"/>
              <a:gd name="connsiteX27" fmla="*/ 36576 w 3145536"/>
              <a:gd name="connsiteY27" fmla="*/ 2724912 h 3639312"/>
              <a:gd name="connsiteX28" fmla="*/ 0 w 3145536"/>
              <a:gd name="connsiteY28" fmla="*/ 2852928 h 3639312"/>
              <a:gd name="connsiteX29" fmla="*/ 18288 w 3145536"/>
              <a:gd name="connsiteY29" fmla="*/ 3383280 h 3639312"/>
              <a:gd name="connsiteX30" fmla="*/ 36576 w 3145536"/>
              <a:gd name="connsiteY30" fmla="*/ 3438144 h 3639312"/>
              <a:gd name="connsiteX31" fmla="*/ 128016 w 3145536"/>
              <a:gd name="connsiteY31" fmla="*/ 3529584 h 3639312"/>
              <a:gd name="connsiteX32" fmla="*/ 201168 w 3145536"/>
              <a:gd name="connsiteY32" fmla="*/ 3584448 h 3639312"/>
              <a:gd name="connsiteX33" fmla="*/ 274320 w 3145536"/>
              <a:gd name="connsiteY33" fmla="*/ 3602736 h 3639312"/>
              <a:gd name="connsiteX34" fmla="*/ 384048 w 3145536"/>
              <a:gd name="connsiteY34" fmla="*/ 3639312 h 3639312"/>
              <a:gd name="connsiteX35" fmla="*/ 621792 w 3145536"/>
              <a:gd name="connsiteY35" fmla="*/ 3621024 h 3639312"/>
              <a:gd name="connsiteX36" fmla="*/ 768096 w 3145536"/>
              <a:gd name="connsiteY36" fmla="*/ 3566160 h 3639312"/>
              <a:gd name="connsiteX37" fmla="*/ 822960 w 3145536"/>
              <a:gd name="connsiteY37" fmla="*/ 3547872 h 3639312"/>
              <a:gd name="connsiteX38" fmla="*/ 932688 w 3145536"/>
              <a:gd name="connsiteY38" fmla="*/ 3438144 h 3639312"/>
              <a:gd name="connsiteX39" fmla="*/ 1024128 w 3145536"/>
              <a:gd name="connsiteY39" fmla="*/ 3328416 h 3639312"/>
              <a:gd name="connsiteX40" fmla="*/ 1042416 w 3145536"/>
              <a:gd name="connsiteY40" fmla="*/ 3273552 h 3639312"/>
              <a:gd name="connsiteX41" fmla="*/ 1115568 w 3145536"/>
              <a:gd name="connsiteY41" fmla="*/ 3163824 h 3639312"/>
              <a:gd name="connsiteX42" fmla="*/ 1152144 w 3145536"/>
              <a:gd name="connsiteY42" fmla="*/ 3108960 h 3639312"/>
              <a:gd name="connsiteX43" fmla="*/ 1188720 w 3145536"/>
              <a:gd name="connsiteY43" fmla="*/ 3035808 h 3639312"/>
              <a:gd name="connsiteX44" fmla="*/ 1207008 w 3145536"/>
              <a:gd name="connsiteY44" fmla="*/ 2980944 h 3639312"/>
              <a:gd name="connsiteX45" fmla="*/ 1243584 w 3145536"/>
              <a:gd name="connsiteY45" fmla="*/ 2926080 h 3639312"/>
              <a:gd name="connsiteX46" fmla="*/ 1261872 w 3145536"/>
              <a:gd name="connsiteY46" fmla="*/ 2871216 h 3639312"/>
              <a:gd name="connsiteX47" fmla="*/ 1298448 w 3145536"/>
              <a:gd name="connsiteY47" fmla="*/ 2816352 h 3639312"/>
              <a:gd name="connsiteX48" fmla="*/ 1316736 w 3145536"/>
              <a:gd name="connsiteY48" fmla="*/ 2761488 h 3639312"/>
              <a:gd name="connsiteX49" fmla="*/ 1353312 w 3145536"/>
              <a:gd name="connsiteY49" fmla="*/ 2706624 h 3639312"/>
              <a:gd name="connsiteX50" fmla="*/ 1389888 w 3145536"/>
              <a:gd name="connsiteY50" fmla="*/ 2615184 h 3639312"/>
              <a:gd name="connsiteX51" fmla="*/ 1463040 w 3145536"/>
              <a:gd name="connsiteY51" fmla="*/ 2505456 h 3639312"/>
              <a:gd name="connsiteX52" fmla="*/ 1499616 w 3145536"/>
              <a:gd name="connsiteY52" fmla="*/ 2450592 h 3639312"/>
              <a:gd name="connsiteX53" fmla="*/ 1536192 w 3145536"/>
              <a:gd name="connsiteY53" fmla="*/ 2395728 h 3639312"/>
              <a:gd name="connsiteX54" fmla="*/ 1591056 w 3145536"/>
              <a:gd name="connsiteY54" fmla="*/ 2359152 h 3639312"/>
              <a:gd name="connsiteX55" fmla="*/ 1664208 w 3145536"/>
              <a:gd name="connsiteY55" fmla="*/ 2249424 h 3639312"/>
              <a:gd name="connsiteX56" fmla="*/ 1773936 w 3145536"/>
              <a:gd name="connsiteY56" fmla="*/ 2157984 h 3639312"/>
              <a:gd name="connsiteX57" fmla="*/ 1938528 w 3145536"/>
              <a:gd name="connsiteY57" fmla="*/ 2048256 h 3639312"/>
              <a:gd name="connsiteX58" fmla="*/ 2011680 w 3145536"/>
              <a:gd name="connsiteY58" fmla="*/ 1993392 h 3639312"/>
              <a:gd name="connsiteX59" fmla="*/ 2066544 w 3145536"/>
              <a:gd name="connsiteY59" fmla="*/ 1975104 h 3639312"/>
              <a:gd name="connsiteX60" fmla="*/ 2176272 w 3145536"/>
              <a:gd name="connsiteY60" fmla="*/ 1901952 h 3639312"/>
              <a:gd name="connsiteX61" fmla="*/ 2231136 w 3145536"/>
              <a:gd name="connsiteY61" fmla="*/ 1865376 h 3639312"/>
              <a:gd name="connsiteX62" fmla="*/ 2286000 w 3145536"/>
              <a:gd name="connsiteY62" fmla="*/ 1828800 h 3639312"/>
              <a:gd name="connsiteX63" fmla="*/ 2414016 w 3145536"/>
              <a:gd name="connsiteY63" fmla="*/ 1755648 h 3639312"/>
              <a:gd name="connsiteX64" fmla="*/ 2596896 w 3145536"/>
              <a:gd name="connsiteY64" fmla="*/ 1645920 h 3639312"/>
              <a:gd name="connsiteX65" fmla="*/ 2743200 w 3145536"/>
              <a:gd name="connsiteY65" fmla="*/ 1481328 h 3639312"/>
              <a:gd name="connsiteX66" fmla="*/ 2798064 w 3145536"/>
              <a:gd name="connsiteY66" fmla="*/ 1408176 h 3639312"/>
              <a:gd name="connsiteX67" fmla="*/ 2871216 w 3145536"/>
              <a:gd name="connsiteY67" fmla="*/ 1261872 h 3639312"/>
              <a:gd name="connsiteX68" fmla="*/ 2907792 w 3145536"/>
              <a:gd name="connsiteY68" fmla="*/ 1152144 h 3639312"/>
              <a:gd name="connsiteX69" fmla="*/ 2980944 w 3145536"/>
              <a:gd name="connsiteY69" fmla="*/ 987552 h 3639312"/>
              <a:gd name="connsiteX70" fmla="*/ 2999232 w 3145536"/>
              <a:gd name="connsiteY70" fmla="*/ 932688 h 3639312"/>
              <a:gd name="connsiteX71" fmla="*/ 3017520 w 3145536"/>
              <a:gd name="connsiteY71" fmla="*/ 877824 h 3639312"/>
              <a:gd name="connsiteX72" fmla="*/ 3035808 w 3145536"/>
              <a:gd name="connsiteY72" fmla="*/ 804672 h 3639312"/>
              <a:gd name="connsiteX73" fmla="*/ 3072384 w 3145536"/>
              <a:gd name="connsiteY73" fmla="*/ 731520 h 3639312"/>
              <a:gd name="connsiteX74" fmla="*/ 3127248 w 3145536"/>
              <a:gd name="connsiteY74" fmla="*/ 512064 h 3639312"/>
              <a:gd name="connsiteX75" fmla="*/ 3145536 w 3145536"/>
              <a:gd name="connsiteY75" fmla="*/ 438912 h 3639312"/>
              <a:gd name="connsiteX76" fmla="*/ 3127248 w 3145536"/>
              <a:gd name="connsiteY76" fmla="*/ 237744 h 3639312"/>
              <a:gd name="connsiteX77" fmla="*/ 3035808 w 3145536"/>
              <a:gd name="connsiteY77" fmla="*/ 128016 h 3639312"/>
              <a:gd name="connsiteX78" fmla="*/ 2980944 w 3145536"/>
              <a:gd name="connsiteY78" fmla="*/ 91440 h 3639312"/>
              <a:gd name="connsiteX79" fmla="*/ 2871216 w 3145536"/>
              <a:gd name="connsiteY79" fmla="*/ 54864 h 3639312"/>
              <a:gd name="connsiteX80" fmla="*/ 2395728 w 3145536"/>
              <a:gd name="connsiteY80" fmla="*/ 73152 h 3639312"/>
              <a:gd name="connsiteX81" fmla="*/ 2304288 w 3145536"/>
              <a:gd name="connsiteY81" fmla="*/ 91440 h 3639312"/>
              <a:gd name="connsiteX82" fmla="*/ 1938528 w 3145536"/>
              <a:gd name="connsiteY82" fmla="*/ 73152 h 3639312"/>
              <a:gd name="connsiteX83" fmla="*/ 1828800 w 3145536"/>
              <a:gd name="connsiteY83" fmla="*/ 36576 h 3639312"/>
              <a:gd name="connsiteX84" fmla="*/ 1773936 w 3145536"/>
              <a:gd name="connsiteY84" fmla="*/ 18288 h 3639312"/>
              <a:gd name="connsiteX85" fmla="*/ 1700784 w 3145536"/>
              <a:gd name="connsiteY85" fmla="*/ 0 h 363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145536" h="3639312">
                <a:moveTo>
                  <a:pt x="1700784" y="0"/>
                </a:moveTo>
                <a:cubicBezTo>
                  <a:pt x="1572768" y="6096"/>
                  <a:pt x="1444217" y="5100"/>
                  <a:pt x="1316736" y="18288"/>
                </a:cubicBezTo>
                <a:cubicBezTo>
                  <a:pt x="1231324" y="27124"/>
                  <a:pt x="1168027" y="51013"/>
                  <a:pt x="1097280" y="91440"/>
                </a:cubicBezTo>
                <a:cubicBezTo>
                  <a:pt x="1078197" y="102345"/>
                  <a:pt x="1062075" y="118186"/>
                  <a:pt x="1042416" y="128016"/>
                </a:cubicBezTo>
                <a:cubicBezTo>
                  <a:pt x="1025174" y="136637"/>
                  <a:pt x="1004403" y="136942"/>
                  <a:pt x="987552" y="146304"/>
                </a:cubicBezTo>
                <a:cubicBezTo>
                  <a:pt x="949125" y="167652"/>
                  <a:pt x="917142" y="199797"/>
                  <a:pt x="877824" y="219456"/>
                </a:cubicBezTo>
                <a:cubicBezTo>
                  <a:pt x="785013" y="265862"/>
                  <a:pt x="827355" y="240910"/>
                  <a:pt x="749808" y="292608"/>
                </a:cubicBezTo>
                <a:cubicBezTo>
                  <a:pt x="725424" y="329184"/>
                  <a:pt x="687318" y="359690"/>
                  <a:pt x="676656" y="402336"/>
                </a:cubicBezTo>
                <a:cubicBezTo>
                  <a:pt x="653037" y="496811"/>
                  <a:pt x="672310" y="454575"/>
                  <a:pt x="621792" y="530352"/>
                </a:cubicBezTo>
                <a:cubicBezTo>
                  <a:pt x="612512" y="567473"/>
                  <a:pt x="600958" y="621637"/>
                  <a:pt x="585216" y="658368"/>
                </a:cubicBezTo>
                <a:cubicBezTo>
                  <a:pt x="574477" y="683426"/>
                  <a:pt x="558765" y="706208"/>
                  <a:pt x="548640" y="731520"/>
                </a:cubicBezTo>
                <a:cubicBezTo>
                  <a:pt x="534321" y="767317"/>
                  <a:pt x="512064" y="841248"/>
                  <a:pt x="512064" y="841248"/>
                </a:cubicBezTo>
                <a:cubicBezTo>
                  <a:pt x="518973" y="965613"/>
                  <a:pt x="512505" y="1129379"/>
                  <a:pt x="548640" y="1261872"/>
                </a:cubicBezTo>
                <a:cubicBezTo>
                  <a:pt x="558784" y="1299068"/>
                  <a:pt x="573024" y="1335024"/>
                  <a:pt x="585216" y="1371600"/>
                </a:cubicBezTo>
                <a:lnTo>
                  <a:pt x="603504" y="1426464"/>
                </a:lnTo>
                <a:cubicBezTo>
                  <a:pt x="597709" y="1478615"/>
                  <a:pt x="597566" y="1584644"/>
                  <a:pt x="566928" y="1645920"/>
                </a:cubicBezTo>
                <a:cubicBezTo>
                  <a:pt x="557098" y="1665579"/>
                  <a:pt x="540182" y="1681125"/>
                  <a:pt x="530352" y="1700784"/>
                </a:cubicBezTo>
                <a:cubicBezTo>
                  <a:pt x="521731" y="1718026"/>
                  <a:pt x="521426" y="1738797"/>
                  <a:pt x="512064" y="1755648"/>
                </a:cubicBezTo>
                <a:cubicBezTo>
                  <a:pt x="490716" y="1794075"/>
                  <a:pt x="463296" y="1828800"/>
                  <a:pt x="438912" y="1865376"/>
                </a:cubicBezTo>
                <a:lnTo>
                  <a:pt x="365760" y="1975104"/>
                </a:lnTo>
                <a:cubicBezTo>
                  <a:pt x="353568" y="1993392"/>
                  <a:pt x="336135" y="2009116"/>
                  <a:pt x="329184" y="2029968"/>
                </a:cubicBezTo>
                <a:cubicBezTo>
                  <a:pt x="296995" y="2126535"/>
                  <a:pt x="321589" y="2068792"/>
                  <a:pt x="237744" y="2194560"/>
                </a:cubicBezTo>
                <a:lnTo>
                  <a:pt x="201168" y="2249424"/>
                </a:lnTo>
                <a:lnTo>
                  <a:pt x="164592" y="2304288"/>
                </a:lnTo>
                <a:cubicBezTo>
                  <a:pt x="155312" y="2341409"/>
                  <a:pt x="143758" y="2395573"/>
                  <a:pt x="128016" y="2432304"/>
                </a:cubicBezTo>
                <a:cubicBezTo>
                  <a:pt x="117277" y="2457362"/>
                  <a:pt x="100061" y="2479593"/>
                  <a:pt x="91440" y="2505456"/>
                </a:cubicBezTo>
                <a:cubicBezTo>
                  <a:pt x="75544" y="2553145"/>
                  <a:pt x="67056" y="2602992"/>
                  <a:pt x="54864" y="2651760"/>
                </a:cubicBezTo>
                <a:cubicBezTo>
                  <a:pt x="48768" y="2676144"/>
                  <a:pt x="44524" y="2701067"/>
                  <a:pt x="36576" y="2724912"/>
                </a:cubicBezTo>
                <a:cubicBezTo>
                  <a:pt x="10340" y="2803621"/>
                  <a:pt x="22963" y="2761074"/>
                  <a:pt x="0" y="2852928"/>
                </a:cubicBezTo>
                <a:cubicBezTo>
                  <a:pt x="6096" y="3029712"/>
                  <a:pt x="7254" y="3206735"/>
                  <a:pt x="18288" y="3383280"/>
                </a:cubicBezTo>
                <a:cubicBezTo>
                  <a:pt x="19490" y="3402520"/>
                  <a:pt x="27955" y="3420902"/>
                  <a:pt x="36576" y="3438144"/>
                </a:cubicBezTo>
                <a:cubicBezTo>
                  <a:pt x="69088" y="3503168"/>
                  <a:pt x="71120" y="3488944"/>
                  <a:pt x="128016" y="3529584"/>
                </a:cubicBezTo>
                <a:cubicBezTo>
                  <a:pt x="152819" y="3547300"/>
                  <a:pt x="173906" y="3570817"/>
                  <a:pt x="201168" y="3584448"/>
                </a:cubicBezTo>
                <a:cubicBezTo>
                  <a:pt x="223649" y="3595688"/>
                  <a:pt x="250246" y="3595514"/>
                  <a:pt x="274320" y="3602736"/>
                </a:cubicBezTo>
                <a:cubicBezTo>
                  <a:pt x="311249" y="3613815"/>
                  <a:pt x="384048" y="3639312"/>
                  <a:pt x="384048" y="3639312"/>
                </a:cubicBezTo>
                <a:cubicBezTo>
                  <a:pt x="463296" y="3633216"/>
                  <a:pt x="542854" y="3630311"/>
                  <a:pt x="621792" y="3621024"/>
                </a:cubicBezTo>
                <a:cubicBezTo>
                  <a:pt x="699250" y="3611911"/>
                  <a:pt x="696480" y="3596853"/>
                  <a:pt x="768096" y="3566160"/>
                </a:cubicBezTo>
                <a:cubicBezTo>
                  <a:pt x="785815" y="3558566"/>
                  <a:pt x="804672" y="3553968"/>
                  <a:pt x="822960" y="3547872"/>
                </a:cubicBezTo>
                <a:cubicBezTo>
                  <a:pt x="859536" y="3511296"/>
                  <a:pt x="903995" y="3481183"/>
                  <a:pt x="932688" y="3438144"/>
                </a:cubicBezTo>
                <a:cubicBezTo>
                  <a:pt x="983610" y="3361761"/>
                  <a:pt x="953722" y="3398822"/>
                  <a:pt x="1024128" y="3328416"/>
                </a:cubicBezTo>
                <a:cubicBezTo>
                  <a:pt x="1030224" y="3310128"/>
                  <a:pt x="1033054" y="3290403"/>
                  <a:pt x="1042416" y="3273552"/>
                </a:cubicBezTo>
                <a:cubicBezTo>
                  <a:pt x="1063764" y="3235125"/>
                  <a:pt x="1091184" y="3200400"/>
                  <a:pt x="1115568" y="3163824"/>
                </a:cubicBezTo>
                <a:cubicBezTo>
                  <a:pt x="1127760" y="3145536"/>
                  <a:pt x="1142314" y="3128619"/>
                  <a:pt x="1152144" y="3108960"/>
                </a:cubicBezTo>
                <a:cubicBezTo>
                  <a:pt x="1164336" y="3084576"/>
                  <a:pt x="1177981" y="3060866"/>
                  <a:pt x="1188720" y="3035808"/>
                </a:cubicBezTo>
                <a:cubicBezTo>
                  <a:pt x="1196314" y="3018089"/>
                  <a:pt x="1198387" y="2998186"/>
                  <a:pt x="1207008" y="2980944"/>
                </a:cubicBezTo>
                <a:cubicBezTo>
                  <a:pt x="1216838" y="2961285"/>
                  <a:pt x="1233754" y="2945739"/>
                  <a:pt x="1243584" y="2926080"/>
                </a:cubicBezTo>
                <a:cubicBezTo>
                  <a:pt x="1252205" y="2908838"/>
                  <a:pt x="1253251" y="2888458"/>
                  <a:pt x="1261872" y="2871216"/>
                </a:cubicBezTo>
                <a:cubicBezTo>
                  <a:pt x="1271702" y="2851557"/>
                  <a:pt x="1288618" y="2836011"/>
                  <a:pt x="1298448" y="2816352"/>
                </a:cubicBezTo>
                <a:cubicBezTo>
                  <a:pt x="1307069" y="2799110"/>
                  <a:pt x="1308115" y="2778730"/>
                  <a:pt x="1316736" y="2761488"/>
                </a:cubicBezTo>
                <a:cubicBezTo>
                  <a:pt x="1326566" y="2741829"/>
                  <a:pt x="1343482" y="2726283"/>
                  <a:pt x="1353312" y="2706624"/>
                </a:cubicBezTo>
                <a:cubicBezTo>
                  <a:pt x="1367993" y="2677262"/>
                  <a:pt x="1374168" y="2644004"/>
                  <a:pt x="1389888" y="2615184"/>
                </a:cubicBezTo>
                <a:cubicBezTo>
                  <a:pt x="1410938" y="2576593"/>
                  <a:pt x="1438656" y="2542032"/>
                  <a:pt x="1463040" y="2505456"/>
                </a:cubicBezTo>
                <a:lnTo>
                  <a:pt x="1499616" y="2450592"/>
                </a:lnTo>
                <a:cubicBezTo>
                  <a:pt x="1511808" y="2432304"/>
                  <a:pt x="1517904" y="2407920"/>
                  <a:pt x="1536192" y="2395728"/>
                </a:cubicBezTo>
                <a:lnTo>
                  <a:pt x="1591056" y="2359152"/>
                </a:lnTo>
                <a:cubicBezTo>
                  <a:pt x="1615440" y="2322576"/>
                  <a:pt x="1627632" y="2273808"/>
                  <a:pt x="1664208" y="2249424"/>
                </a:cubicBezTo>
                <a:cubicBezTo>
                  <a:pt x="1860258" y="2118724"/>
                  <a:pt x="1562719" y="2322264"/>
                  <a:pt x="1773936" y="2157984"/>
                </a:cubicBezTo>
                <a:cubicBezTo>
                  <a:pt x="1938528" y="2029968"/>
                  <a:pt x="1828800" y="2130552"/>
                  <a:pt x="1938528" y="2048256"/>
                </a:cubicBezTo>
                <a:cubicBezTo>
                  <a:pt x="1962912" y="2029968"/>
                  <a:pt x="1985216" y="2008514"/>
                  <a:pt x="2011680" y="1993392"/>
                </a:cubicBezTo>
                <a:cubicBezTo>
                  <a:pt x="2028417" y="1983828"/>
                  <a:pt x="2049693" y="1984466"/>
                  <a:pt x="2066544" y="1975104"/>
                </a:cubicBezTo>
                <a:cubicBezTo>
                  <a:pt x="2104971" y="1953756"/>
                  <a:pt x="2139696" y="1926336"/>
                  <a:pt x="2176272" y="1901952"/>
                </a:cubicBezTo>
                <a:lnTo>
                  <a:pt x="2231136" y="1865376"/>
                </a:lnTo>
                <a:cubicBezTo>
                  <a:pt x="2249424" y="1853184"/>
                  <a:pt x="2266341" y="1838630"/>
                  <a:pt x="2286000" y="1828800"/>
                </a:cubicBezTo>
                <a:cubicBezTo>
                  <a:pt x="2507059" y="1718271"/>
                  <a:pt x="2233072" y="1859045"/>
                  <a:pt x="2414016" y="1755648"/>
                </a:cubicBezTo>
                <a:cubicBezTo>
                  <a:pt x="2481361" y="1717165"/>
                  <a:pt x="2537246" y="1705570"/>
                  <a:pt x="2596896" y="1645920"/>
                </a:cubicBezTo>
                <a:cubicBezTo>
                  <a:pt x="2760566" y="1482250"/>
                  <a:pt x="2661614" y="1595548"/>
                  <a:pt x="2743200" y="1481328"/>
                </a:cubicBezTo>
                <a:cubicBezTo>
                  <a:pt x="2760916" y="1456525"/>
                  <a:pt x="2782706" y="1434504"/>
                  <a:pt x="2798064" y="1408176"/>
                </a:cubicBezTo>
                <a:cubicBezTo>
                  <a:pt x="2825537" y="1361079"/>
                  <a:pt x="2853974" y="1313598"/>
                  <a:pt x="2871216" y="1261872"/>
                </a:cubicBezTo>
                <a:cubicBezTo>
                  <a:pt x="2883408" y="1225296"/>
                  <a:pt x="2886406" y="1184223"/>
                  <a:pt x="2907792" y="1152144"/>
                </a:cubicBezTo>
                <a:cubicBezTo>
                  <a:pt x="2965754" y="1065201"/>
                  <a:pt x="2937417" y="1118132"/>
                  <a:pt x="2980944" y="987552"/>
                </a:cubicBezTo>
                <a:lnTo>
                  <a:pt x="2999232" y="932688"/>
                </a:lnTo>
                <a:cubicBezTo>
                  <a:pt x="3005328" y="914400"/>
                  <a:pt x="3012845" y="896526"/>
                  <a:pt x="3017520" y="877824"/>
                </a:cubicBezTo>
                <a:cubicBezTo>
                  <a:pt x="3023616" y="853440"/>
                  <a:pt x="3026983" y="828206"/>
                  <a:pt x="3035808" y="804672"/>
                </a:cubicBezTo>
                <a:cubicBezTo>
                  <a:pt x="3045380" y="779146"/>
                  <a:pt x="3063763" y="757383"/>
                  <a:pt x="3072384" y="731520"/>
                </a:cubicBezTo>
                <a:lnTo>
                  <a:pt x="3127248" y="512064"/>
                </a:lnTo>
                <a:lnTo>
                  <a:pt x="3145536" y="438912"/>
                </a:lnTo>
                <a:cubicBezTo>
                  <a:pt x="3139440" y="371856"/>
                  <a:pt x="3141356" y="303582"/>
                  <a:pt x="3127248" y="237744"/>
                </a:cubicBezTo>
                <a:cubicBezTo>
                  <a:pt x="3120993" y="208556"/>
                  <a:pt x="3053653" y="142887"/>
                  <a:pt x="3035808" y="128016"/>
                </a:cubicBezTo>
                <a:cubicBezTo>
                  <a:pt x="3018923" y="113945"/>
                  <a:pt x="3001029" y="100367"/>
                  <a:pt x="2980944" y="91440"/>
                </a:cubicBezTo>
                <a:cubicBezTo>
                  <a:pt x="2945712" y="75782"/>
                  <a:pt x="2871216" y="54864"/>
                  <a:pt x="2871216" y="54864"/>
                </a:cubicBezTo>
                <a:cubicBezTo>
                  <a:pt x="2712720" y="60960"/>
                  <a:pt x="2554012" y="62940"/>
                  <a:pt x="2395728" y="73152"/>
                </a:cubicBezTo>
                <a:cubicBezTo>
                  <a:pt x="2364709" y="75153"/>
                  <a:pt x="2335372" y="91440"/>
                  <a:pt x="2304288" y="91440"/>
                </a:cubicBezTo>
                <a:cubicBezTo>
                  <a:pt x="2182216" y="91440"/>
                  <a:pt x="2060448" y="79248"/>
                  <a:pt x="1938528" y="73152"/>
                </a:cubicBezTo>
                <a:lnTo>
                  <a:pt x="1828800" y="36576"/>
                </a:lnTo>
                <a:cubicBezTo>
                  <a:pt x="1810512" y="30480"/>
                  <a:pt x="1793213" y="18288"/>
                  <a:pt x="1773936" y="18288"/>
                </a:cubicBezTo>
                <a:lnTo>
                  <a:pt x="1700784" y="0"/>
                </a:lnTo>
                <a:close/>
              </a:path>
            </a:pathLst>
          </a:cu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382512" y="-292608"/>
            <a:ext cx="585216" cy="1371600"/>
            <a:chOff x="6382512" y="-292608"/>
            <a:chExt cx="585216" cy="1371600"/>
          </a:xfrm>
        </p:grpSpPr>
        <p:sp>
          <p:nvSpPr>
            <p:cNvPr id="2" name="타원 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" name="직선 연결선[R] 4"/>
            <p:cNvCxnSpPr>
              <a:stCxn id="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6007608" y="-82296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52944" y="0"/>
            <a:ext cx="585216" cy="1371600"/>
            <a:chOff x="6382512" y="-292608"/>
            <a:chExt cx="585216" cy="1371600"/>
          </a:xfrm>
        </p:grpSpPr>
        <p:sp>
          <p:nvSpPr>
            <p:cNvPr id="9" name="타원 8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" name="직선 연결선[R] 9"/>
            <p:cNvCxnSpPr>
              <a:stCxn id="9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8197647" y="932688"/>
            <a:ext cx="585216" cy="1371600"/>
            <a:chOff x="6382512" y="-292608"/>
            <a:chExt cx="585216" cy="1371600"/>
          </a:xfrm>
        </p:grpSpPr>
        <p:sp>
          <p:nvSpPr>
            <p:cNvPr id="12" name="타원 1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연결선[R] 12"/>
            <p:cNvCxnSpPr>
              <a:stCxn id="1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9422943" y="2139696"/>
            <a:ext cx="585216" cy="1371600"/>
            <a:chOff x="6382512" y="-292608"/>
            <a:chExt cx="585216" cy="1371600"/>
          </a:xfrm>
        </p:grpSpPr>
        <p:sp>
          <p:nvSpPr>
            <p:cNvPr id="15" name="타원 14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직선 연결선[R] 15"/>
            <p:cNvCxnSpPr>
              <a:stCxn id="15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7456983" y="3273552"/>
            <a:ext cx="585216" cy="1371600"/>
            <a:chOff x="6382512" y="-292608"/>
            <a:chExt cx="585216" cy="1371600"/>
          </a:xfrm>
        </p:grpSpPr>
        <p:sp>
          <p:nvSpPr>
            <p:cNvPr id="18" name="타원 17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18"/>
            <p:cNvCxnSpPr>
              <a:stCxn id="18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5012517" y="2825496"/>
            <a:ext cx="585216" cy="1371600"/>
            <a:chOff x="6382512" y="-292608"/>
            <a:chExt cx="585216" cy="1371600"/>
          </a:xfrm>
        </p:grpSpPr>
        <p:sp>
          <p:nvSpPr>
            <p:cNvPr id="21" name="타원 20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2" name="직선 연결선[R] 21"/>
            <p:cNvCxnSpPr>
              <a:stCxn id="21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2013285" y="3273552"/>
            <a:ext cx="585216" cy="1371600"/>
            <a:chOff x="6382512" y="-292608"/>
            <a:chExt cx="585216" cy="1371600"/>
          </a:xfrm>
        </p:grpSpPr>
        <p:sp>
          <p:nvSpPr>
            <p:cNvPr id="24" name="타원 23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연결선[R] 24"/>
            <p:cNvCxnSpPr>
              <a:stCxn id="24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1603359" y="2825496"/>
            <a:ext cx="585216" cy="1371600"/>
            <a:chOff x="6382512" y="-292608"/>
            <a:chExt cx="585216" cy="1371600"/>
          </a:xfrm>
        </p:grpSpPr>
        <p:sp>
          <p:nvSpPr>
            <p:cNvPr id="27" name="타원 26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직선 연결선[R] 27"/>
            <p:cNvCxnSpPr>
              <a:stCxn id="27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897286" y="1618488"/>
            <a:ext cx="585216" cy="1371600"/>
            <a:chOff x="6382512" y="-292608"/>
            <a:chExt cx="585216" cy="1371600"/>
          </a:xfrm>
        </p:grpSpPr>
        <p:sp>
          <p:nvSpPr>
            <p:cNvPr id="30" name="타원 29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/>
            <p:cNvCxnSpPr>
              <a:stCxn id="30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4918887" y="996696"/>
            <a:ext cx="585216" cy="1371600"/>
            <a:chOff x="6382512" y="-292608"/>
            <a:chExt cx="585216" cy="1371600"/>
          </a:xfrm>
        </p:grpSpPr>
        <p:sp>
          <p:nvSpPr>
            <p:cNvPr id="33" name="타원 32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4" name="직선 연결선[R] 33"/>
            <p:cNvCxnSpPr>
              <a:stCxn id="33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[R] 35"/>
          <p:cNvCxnSpPr/>
          <p:nvPr/>
        </p:nvCxnSpPr>
        <p:spPr>
          <a:xfrm>
            <a:off x="6647689" y="996696"/>
            <a:ext cx="1179575" cy="374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/>
          <p:cNvCxnSpPr/>
          <p:nvPr/>
        </p:nvCxnSpPr>
        <p:spPr>
          <a:xfrm flipH="1" flipV="1">
            <a:off x="8481111" y="2368296"/>
            <a:ext cx="1216152" cy="1143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 flipV="1">
            <a:off x="7845552" y="1371600"/>
            <a:ext cx="635560" cy="9966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/>
        </p:nvCxnSpPr>
        <p:spPr>
          <a:xfrm flipV="1">
            <a:off x="7731303" y="3533284"/>
            <a:ext cx="1965960" cy="1111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H="1" flipV="1">
            <a:off x="5295981" y="4197096"/>
            <a:ext cx="2435322" cy="470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2305893" y="4159030"/>
            <a:ext cx="2971800" cy="416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1895967" y="4159030"/>
            <a:ext cx="409927" cy="5081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>
            <a:stCxn id="4" idx="31"/>
          </p:cNvCxnSpPr>
          <p:nvPr/>
        </p:nvCxnSpPr>
        <p:spPr>
          <a:xfrm flipV="1">
            <a:off x="1808562" y="3020242"/>
            <a:ext cx="1363044" cy="12643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/>
          <p:cNvCxnSpPr/>
          <p:nvPr/>
        </p:nvCxnSpPr>
        <p:spPr>
          <a:xfrm flipV="1">
            <a:off x="3180750" y="2368296"/>
            <a:ext cx="1997912" cy="6519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/>
          <p:nvPr/>
        </p:nvCxnSpPr>
        <p:spPr>
          <a:xfrm flipV="1">
            <a:off x="5277693" y="1063916"/>
            <a:ext cx="1369996" cy="1236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61427" y="-45287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970366" y="64922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113952" y="1869948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100-3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082079" y="272491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100-4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39031" y="352425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100-5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20193" y="392433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100-6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6018" y="2743199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100-7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434194" y="1243043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100-8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608631" y="55778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100-9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4" name="사각형 설명선[R] 133"/>
          <p:cNvSpPr/>
          <p:nvPr/>
        </p:nvSpPr>
        <p:spPr>
          <a:xfrm>
            <a:off x="6967728" y="-2038350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인식번호</a:t>
            </a:r>
          </a:p>
        </p:txBody>
      </p:sp>
      <p:sp>
        <p:nvSpPr>
          <p:cNvPr id="135" name="사각형 설명선[R] 134"/>
          <p:cNvSpPr/>
          <p:nvPr/>
        </p:nvSpPr>
        <p:spPr>
          <a:xfrm>
            <a:off x="9422943" y="-1696932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연계번호</a:t>
            </a:r>
          </a:p>
        </p:txBody>
      </p:sp>
    </p:spTree>
    <p:extLst>
      <p:ext uri="{BB962C8B-B14F-4D97-AF65-F5344CB8AC3E}">
        <p14:creationId xmlns:p14="http://schemas.microsoft.com/office/powerpoint/2010/main" val="62298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서버 초기화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275322" y="-89903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3776972" y="-108369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75322" y="-58152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3776972" y="-7661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돌발임무가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4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개 이상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5" idx="0"/>
          </p:cNvCxnSpPr>
          <p:nvPr/>
        </p:nvCxnSpPr>
        <p:spPr>
          <a:xfrm>
            <a:off x="1630223" y="2228027"/>
            <a:ext cx="0" cy="7058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</p:cNvCxnSpPr>
          <p:nvPr/>
        </p:nvCxnSpPr>
        <p:spPr>
          <a:xfrm>
            <a:off x="2773223" y="1545400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45" idx="1"/>
            <a:endCxn id="23" idx="1"/>
          </p:cNvCxnSpPr>
          <p:nvPr/>
        </p:nvCxnSpPr>
        <p:spPr>
          <a:xfrm rot="10800000">
            <a:off x="487223" y="1545400"/>
            <a:ext cx="468172" cy="1783512"/>
          </a:xfrm>
          <a:prstGeom prst="bentConnector3">
            <a:avLst>
              <a:gd name="adj1" fmla="val 1897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614603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임무가 생성되지 않은 지역 중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생성할 곳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임의 선정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55395" y="2933918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  <a:latin typeface="+mj-lt"/>
              </a:rPr>
              <a:t>10</a:t>
            </a:r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분 후</a:t>
            </a:r>
            <a:endParaRPr kumimoji="1" lang="en-US" altLang="ko-KR" dirty="0">
              <a:solidFill>
                <a:prstClr val="black"/>
              </a:solidFill>
              <a:latin typeface="+mj-lt"/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다시 체크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58" name="직선 화살표 연결선 57"/>
          <p:cNvCxnSpPr>
            <a:cxnSpLocks/>
            <a:stCxn id="44" idx="3"/>
            <a:endCxn id="61" idx="1"/>
          </p:cNvCxnSpPr>
          <p:nvPr/>
        </p:nvCxnSpPr>
        <p:spPr>
          <a:xfrm>
            <a:off x="5571308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494638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구역에 설정된 임무중 시행할 임의 선정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8" name="다이아몬드 67"/>
          <p:cNvSpPr/>
          <p:nvPr/>
        </p:nvSpPr>
        <p:spPr>
          <a:xfrm>
            <a:off x="937467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 동일한 수행방식의 임무가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직선 화살표 연결선 68"/>
          <p:cNvCxnSpPr>
            <a:cxnSpLocks/>
            <a:stCxn id="61" idx="3"/>
            <a:endCxn id="68" idx="1"/>
          </p:cNvCxnSpPr>
          <p:nvPr/>
        </p:nvCxnSpPr>
        <p:spPr>
          <a:xfrm>
            <a:off x="8451343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38"/>
          <p:cNvCxnSpPr>
            <a:cxnSpLocks/>
            <a:stCxn id="68" idx="0"/>
            <a:endCxn id="61" idx="0"/>
          </p:cNvCxnSpPr>
          <p:nvPr/>
        </p:nvCxnSpPr>
        <p:spPr>
          <a:xfrm rot="16200000" flipV="1">
            <a:off x="8995332" y="-659568"/>
            <a:ext cx="12700" cy="3044682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545670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구역에 돌발임무 배정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78" name="직선 화살표 연결선 77"/>
          <p:cNvCxnSpPr>
            <a:cxnSpLocks/>
            <a:stCxn id="68" idx="2"/>
            <a:endCxn id="77" idx="0"/>
          </p:cNvCxnSpPr>
          <p:nvPr/>
        </p:nvCxnSpPr>
        <p:spPr>
          <a:xfrm>
            <a:off x="10517673" y="2228027"/>
            <a:ext cx="6350" cy="70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494637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지속시간에 따라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돌발임무 수행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85" name="직선 화살표 연결선 84"/>
          <p:cNvCxnSpPr>
            <a:cxnSpLocks/>
          </p:cNvCxnSpPr>
          <p:nvPr/>
        </p:nvCxnSpPr>
        <p:spPr>
          <a:xfrm flipH="1">
            <a:off x="8433757" y="3364081"/>
            <a:ext cx="1094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3614602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지속시간 만료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직선 화살표 연결선 90"/>
          <p:cNvCxnSpPr>
            <a:cxnSpLocks/>
            <a:stCxn id="84" idx="1"/>
            <a:endCxn id="90" idx="3"/>
          </p:cNvCxnSpPr>
          <p:nvPr/>
        </p:nvCxnSpPr>
        <p:spPr>
          <a:xfrm flipH="1">
            <a:off x="5571307" y="3328912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다이아몬드 97"/>
          <p:cNvSpPr/>
          <p:nvPr/>
        </p:nvSpPr>
        <p:spPr>
          <a:xfrm>
            <a:off x="3449954" y="4429796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 아직 임무를 수행중인 플레이어가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직선 화살표 연결선 99"/>
          <p:cNvCxnSpPr>
            <a:cxnSpLocks/>
            <a:stCxn id="90" idx="2"/>
            <a:endCxn id="98" idx="0"/>
          </p:cNvCxnSpPr>
          <p:nvPr/>
        </p:nvCxnSpPr>
        <p:spPr>
          <a:xfrm flipH="1">
            <a:off x="4592954" y="3723906"/>
            <a:ext cx="1" cy="705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955395" y="4717429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임무 회수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105" name="직선 화살표 연결선 104"/>
          <p:cNvCxnSpPr>
            <a:cxnSpLocks/>
            <a:stCxn id="98" idx="1"/>
            <a:endCxn id="104" idx="3"/>
          </p:cNvCxnSpPr>
          <p:nvPr/>
        </p:nvCxnSpPr>
        <p:spPr>
          <a:xfrm flipH="1">
            <a:off x="2305051" y="5112423"/>
            <a:ext cx="114490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494636" y="4201708"/>
            <a:ext cx="1956706" cy="18214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해당 임무에 설정된 최소 </a:t>
            </a:r>
            <a:r>
              <a:rPr kumimoji="1" lang="en-US" altLang="ko-KR" dirty="0">
                <a:solidFill>
                  <a:schemeClr val="tx1"/>
                </a:solidFill>
                <a:latin typeface="+mj-lt"/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 최대 대기시간에서 </a:t>
            </a:r>
            <a:r>
              <a:rPr kumimoji="1" lang="en-US" altLang="ko-KR" dirty="0">
                <a:solidFill>
                  <a:schemeClr val="tx1"/>
                </a:solidFill>
                <a:latin typeface="+mj-lt"/>
              </a:rPr>
              <a:t>10</a:t>
            </a:r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분단위로 임의 선정</a:t>
            </a:r>
            <a:endParaRPr kumimoji="1" lang="en-US" altLang="ko-K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9660423" y="4720017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돌발임무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8" name="직선 화살표 연결선 117"/>
          <p:cNvCxnSpPr>
            <a:cxnSpLocks/>
            <a:stCxn id="98" idx="3"/>
            <a:endCxn id="114" idx="1"/>
          </p:cNvCxnSpPr>
          <p:nvPr/>
        </p:nvCxnSpPr>
        <p:spPr>
          <a:xfrm>
            <a:off x="5735954" y="5112423"/>
            <a:ext cx="7586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cxnSpLocks/>
            <a:stCxn id="114" idx="3"/>
            <a:endCxn id="117" idx="1"/>
          </p:cNvCxnSpPr>
          <p:nvPr/>
        </p:nvCxnSpPr>
        <p:spPr>
          <a:xfrm>
            <a:off x="8451342" y="5112423"/>
            <a:ext cx="1209081" cy="1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8"/>
          <p:cNvCxnSpPr>
            <a:cxnSpLocks/>
            <a:stCxn id="104" idx="2"/>
            <a:endCxn id="114" idx="2"/>
          </p:cNvCxnSpPr>
          <p:nvPr/>
        </p:nvCxnSpPr>
        <p:spPr>
          <a:xfrm rot="16200000" flipH="1">
            <a:off x="4293746" y="2843894"/>
            <a:ext cx="515721" cy="5842766"/>
          </a:xfrm>
          <a:prstGeom prst="bentConnector3">
            <a:avLst>
              <a:gd name="adj1" fmla="val 1443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71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76AB59-7FDF-4CE7-B6C0-C308273716DF}"/>
              </a:ext>
            </a:extLst>
          </p:cNvPr>
          <p:cNvSpPr/>
          <p:nvPr/>
        </p:nvSpPr>
        <p:spPr>
          <a:xfrm>
            <a:off x="3694545" y="18473"/>
            <a:ext cx="5301673" cy="1302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보스 패턴을 짤 </a:t>
            </a:r>
            <a:r>
              <a:rPr lang="ko-KR" altLang="en-US" dirty="0" err="1"/>
              <a:t>거에요</a:t>
            </a:r>
            <a:r>
              <a:rPr lang="ko-KR" altLang="en-US" dirty="0"/>
              <a:t> 이제부터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263E1DBB-C570-4A07-A305-333FAA6F9BEE}"/>
              </a:ext>
            </a:extLst>
          </p:cNvPr>
          <p:cNvSpPr/>
          <p:nvPr/>
        </p:nvSpPr>
        <p:spPr>
          <a:xfrm>
            <a:off x="9088923" y="31441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돌발임무가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4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개 이상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6B01B7-4FFB-4342-826E-2754291B0E6D}"/>
              </a:ext>
            </a:extLst>
          </p:cNvPr>
          <p:cNvSpPr/>
          <p:nvPr/>
        </p:nvSpPr>
        <p:spPr>
          <a:xfrm>
            <a:off x="5571308" y="4824790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임무가 생성되지 않은 지역 중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생성할 곳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임의 선정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모서리가 둥근 직사각형 116">
            <a:extLst>
              <a:ext uri="{FF2B5EF4-FFF2-40B4-BE49-F238E27FC236}">
                <a16:creationId xmlns:a16="http://schemas.microsoft.com/office/drawing/2014/main" id="{B585F2CC-42A5-4CCE-B189-B0C11F1C44D0}"/>
              </a:ext>
            </a:extLst>
          </p:cNvPr>
          <p:cNvSpPr/>
          <p:nvPr/>
        </p:nvSpPr>
        <p:spPr>
          <a:xfrm>
            <a:off x="895114" y="173667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tx1"/>
                </a:solidFill>
              </a:rPr>
              <a:t>보스 생성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3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87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18450</TotalTime>
  <Words>3372</Words>
  <Application>Microsoft Office PowerPoint</Application>
  <PresentationFormat>와이드스크린</PresentationFormat>
  <Paragraphs>1316</Paragraphs>
  <Slides>91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5" baseType="lpstr">
      <vt:lpstr>맑은 고딕</vt:lpstr>
      <vt:lpstr>Arial</vt:lpstr>
      <vt:lpstr>Mangal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2414</cp:revision>
  <dcterms:created xsi:type="dcterms:W3CDTF">2016-08-04T08:48:25Z</dcterms:created>
  <dcterms:modified xsi:type="dcterms:W3CDTF">2017-08-05T09:44:57Z</dcterms:modified>
</cp:coreProperties>
</file>